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 SemiBold"/>
      <p:regular r:id="rId21"/>
      <p:bold r:id="rId22"/>
      <p:italic r:id="rId23"/>
      <p:boldItalic r:id="rId24"/>
    </p:embeddedFont>
    <p:embeddedFont>
      <p:font typeface="Raleway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Lexend Dec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SemiBold-bold.fntdata"/><Relationship Id="rId21" Type="http://schemas.openxmlformats.org/officeDocument/2006/relationships/font" Target="fonts/RalewaySemiBold-regular.fntdata"/><Relationship Id="rId24" Type="http://schemas.openxmlformats.org/officeDocument/2006/relationships/font" Target="fonts/RalewaySemiBold-boldItalic.fntdata"/><Relationship Id="rId23" Type="http://schemas.openxmlformats.org/officeDocument/2006/relationships/font" Target="fonts/Raleway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LexendDeca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exendDec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dec4c9a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dec4c9a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5eca87791961f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5eca87791961f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5eca87791961f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5eca87791961f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5eca87791961f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5eca87791961f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72d130b82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72d130b82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72d130b82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72d130b82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23f2f6fe4575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723f2f6fe4575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1d7481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41d7481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9021b46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9021b46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72d130b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72d130b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72d130b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72d130b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7b2178e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7b2178e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72d130b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72d130b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72d130b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72d130b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reesound.org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Long-T-Hoang/CardinalSin" TargetMode="External"/><Relationship Id="rId4" Type="http://schemas.openxmlformats.org/officeDocument/2006/relationships/hyperlink" Target="https://drive.google.com/file/d/1-L51624LYs8uVI5pM7nBuKAVM1YOBKvc/view?usp=shar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12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Card-inal Sin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Devon Grant,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Long Hoang,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Matt Izzo,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Sara Earl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Design (Con’t)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819150" y="1981714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Finished cardback art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Finished collecting audio assets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7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https://freesound.org/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https://freesound.org/people/Garuda1982/sounds/662446/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https://drive.google.com/file/d/1KHClJr2VgG7hyl0wyK_3zFQZD8VUgedY/view?usp=drivesdk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426" y="845600"/>
            <a:ext cx="1416425" cy="2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25" y="2061950"/>
            <a:ext cx="8815550" cy="10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208725" y="204775"/>
            <a:ext cx="87387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208725" y="1057975"/>
            <a:ext cx="43632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biggest lesson I have learned this semester is don’t be too ambitious with the MVP, I have to better manage my time as well as be more realistic with scheduling. Oftentimes we had to readjust the timeline. It would have been more efficient if I better accounted for the delays of life ahead of time and left more wiggle room for such occurrences - Devon</a:t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572000" y="1057975"/>
            <a:ext cx="43632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biggest lesson I learnt from the project is the importance of time management. I have a lot of homeworks and projects for this semester, and so it’s hard to find time to work on the projects. I also learnt that I should have taken more time to look into the source code more, especially when we are using a complicated source code like the CCG Toolkit. - Long</a:t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208800" y="2985875"/>
            <a:ext cx="43632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Readjusting scope to add new features like mana, abilities, and valor meant that the AI had to be rescoped, which was something I did not really foresee needing to be done. They added quite a bit of time into the improving AI process - Matt</a:t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4572000" y="2986050"/>
            <a:ext cx="43632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 need a lot more practice to be able to make decent estimates for not just how long things will take in actual converted effort, but how long it'll be before I can get to it, and work on estimating my energy/effort budget and how much I can actually commit to stuff instead of just overpromising and trying to make those goals -Sara</a:t>
            </a:r>
            <a:endParaRPr sz="120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51876" y="-912475"/>
            <a:ext cx="5268150" cy="69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1228359" y="1296073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"/>
                <a:ea typeface="Playfair Display"/>
                <a:cs typeface="Playfair Display"/>
                <a:sym typeface="Playfair Display"/>
              </a:rPr>
              <a:t>Card-inal Sin</a:t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228361" y="1902006"/>
            <a:ext cx="73152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Devon - Lead Designer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Long - Lead Programmer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Matt - Lead AI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Sara - Lead Artist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2836112" y="1282638"/>
            <a:ext cx="455700" cy="4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2849550" y="2145750"/>
            <a:ext cx="455700" cy="3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14175" y="1692375"/>
            <a:ext cx="491075" cy="4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https://github.com/Long-T-Hoang/CardinalSin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https://drive.google.com/file/d/1-L51624LYs8uVI5pM7nBuKAVM1YOBKvc/view?usp=share_link</a:t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1775825" y="1330100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If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you've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seen this slide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you've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gone too far,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turn back now</a:t>
            </a:r>
            <a:endParaRPr b="1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6333080" cy="35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325" y="1639800"/>
            <a:ext cx="6348673" cy="35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311700" y="105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-328325" y="1044025"/>
            <a:ext cx="9260100" cy="4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73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➔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Starting amount: 5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➔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Gain the same amount of Mana as turn number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➔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Mana cost for attack as shown in card stats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311700" y="6438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SemiBold"/>
                <a:ea typeface="Raleway SemiBold"/>
                <a:cs typeface="Raleway SemiBold"/>
                <a:sym typeface="Raleway SemiBold"/>
              </a:rPr>
              <a:t>Mana</a:t>
            </a:r>
            <a:r>
              <a:rPr lang="en">
                <a:latin typeface="Raleway SemiBold"/>
                <a:ea typeface="Raleway SemiBold"/>
                <a:cs typeface="Raleway SemiBold"/>
                <a:sym typeface="Raleway SemiBold"/>
              </a:rPr>
              <a:t> System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170" y="1025500"/>
            <a:ext cx="2088275" cy="309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32125"/>
            <a:ext cx="5659423" cy="27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311700" y="105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-328325" y="1044025"/>
            <a:ext cx="9260100" cy="4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73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➔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Valor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◆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Killing an opponent's card gives you Valor equal to the sum of the target’s base health and attack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●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This includes retaliation kills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●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Valor is saved to the card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●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Valor cannot be gained through passive ability kills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➔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Reclaimed Valor: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◆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Killing an opponent's card that already has Valor will reward the attacking card with Valor equivalent to ⅓ of the target’s current Valor in addition to the amount they would normally gain.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➔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Valorous Victory: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734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13"/>
              <a:buFont typeface="Raleway SemiBold"/>
              <a:buChar char="◆"/>
            </a:pPr>
            <a:r>
              <a:rPr lang="en" sz="1712">
                <a:latin typeface="Raleway SemiBold"/>
                <a:ea typeface="Raleway SemiBold"/>
                <a:cs typeface="Raleway SemiBold"/>
                <a:sym typeface="Raleway SemiBold"/>
              </a:rPr>
              <a:t>If the total Valor held by the cards on your side of the field is equal or greater than 280 you win</a:t>
            </a:r>
            <a:endParaRPr sz="1712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311700" y="6438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SemiBold"/>
                <a:ea typeface="Raleway SemiBold"/>
                <a:cs typeface="Raleway SemiBold"/>
                <a:sym typeface="Raleway SemiBold"/>
              </a:rPr>
              <a:t>Valor System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311700" y="430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r>
              <a:rPr lang="en"/>
              <a:t> Programming 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47075" y="1256275"/>
            <a:ext cx="84852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en" sz="1800">
                <a:latin typeface="Raleway SemiBold"/>
                <a:ea typeface="Raleway SemiBold"/>
                <a:cs typeface="Raleway SemiBold"/>
                <a:sym typeface="Raleway SemiBold"/>
              </a:rPr>
              <a:t>The ability system are designed as modules to be added to each cards individually.</a:t>
            </a:r>
            <a:endParaRPr sz="18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en" sz="1800">
                <a:latin typeface="Raleway SemiBold"/>
                <a:ea typeface="Raleway SemiBold"/>
                <a:cs typeface="Raleway SemiBold"/>
                <a:sym typeface="Raleway SemiBold"/>
              </a:rPr>
              <a:t>While it takes time to add the abilities to each cards, it is easier to debug whenever an ability is bugged or doesn’t work.</a:t>
            </a:r>
            <a:endParaRPr sz="18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en" sz="1800">
                <a:latin typeface="Raleway SemiBold"/>
                <a:ea typeface="Raleway SemiBold"/>
                <a:cs typeface="Raleway SemiBold"/>
                <a:sym typeface="Raleway SemiBold"/>
              </a:rPr>
              <a:t>If we have more time, making a script to add abilities based on faction would be very useful.</a:t>
            </a:r>
            <a:endParaRPr sz="18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347075" y="8560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SemiBold"/>
                <a:ea typeface="Raleway SemiBold"/>
                <a:cs typeface="Raleway SemiBold"/>
                <a:sym typeface="Raleway SemiBold"/>
              </a:rPr>
              <a:t>Abilities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311700" y="430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r>
              <a:rPr lang="en"/>
              <a:t> Programming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420900" y="1446100"/>
            <a:ext cx="83022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A lot of the feedback we received were about new mechanics not being clear because of missing UI.</a:t>
            </a:r>
            <a:endParaRPr sz="20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Added some necessary UI elements such as attack mana cost to cards, total Valour of all cards on the field, etc.</a:t>
            </a:r>
            <a:endParaRPr sz="20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Some visual effects were added to make the abilities clearer.</a:t>
            </a:r>
            <a:endParaRPr sz="2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47075" y="8560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SemiBold"/>
                <a:ea typeface="Raleway SemiBold"/>
                <a:cs typeface="Raleway SemiBold"/>
                <a:sym typeface="Raleway SemiBold"/>
              </a:rPr>
              <a:t>UI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Programming (Matt)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●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Small changes to cards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Added descriptions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Varying mana per attack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●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Revamped mana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Start with 5 mana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Gain mana = to the turn count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Cards cost different amounts of mana to attack with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863" y="140625"/>
            <a:ext cx="2733675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9"/>
          <p:cNvCxnSpPr/>
          <p:nvPr/>
        </p:nvCxnSpPr>
        <p:spPr>
          <a:xfrm flipH="1">
            <a:off x="6586650" y="1043500"/>
            <a:ext cx="88800" cy="57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9"/>
          <p:cNvSpPr txBox="1"/>
          <p:nvPr/>
        </p:nvSpPr>
        <p:spPr>
          <a:xfrm>
            <a:off x="6316500" y="1524500"/>
            <a:ext cx="6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Programming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●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AI </a:t>
            </a: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Prioritizes</a:t>
            </a: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 Kills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●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Rescoped AI priorities to include newly added mechanics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Abilities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Valor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SemiBold"/>
              <a:buChar char="○"/>
            </a:pPr>
            <a:r>
              <a:rPr lang="en" sz="1700">
                <a:latin typeface="Raleway SemiBold"/>
                <a:ea typeface="Raleway SemiBold"/>
                <a:cs typeface="Raleway SemiBold"/>
                <a:sym typeface="Raleway SemiBold"/>
              </a:rPr>
              <a:t>New mana system</a:t>
            </a:r>
            <a:endParaRPr sz="17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Design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19150" y="1561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Unit art completed for all factions!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Backgrounds included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faction has a unique </a:t>
            </a:r>
            <a:r>
              <a:rPr lang="en"/>
              <a:t>palette</a:t>
            </a:r>
            <a:r>
              <a:rPr lang="en"/>
              <a:t> and background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0" y="358385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988" y="358385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525" y="358385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7525" y="358385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163" y="358385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7525" y="1896775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7525" y="21160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9525" y="1896775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9525" y="209700"/>
            <a:ext cx="1349950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97175" y="211600"/>
            <a:ext cx="1349950" cy="1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